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3"/>
  </p:notesMasterIdLst>
  <p:sldIdLst>
    <p:sldId id="256" r:id="rId2"/>
    <p:sldId id="257" r:id="rId3"/>
    <p:sldId id="280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B54A"/>
    <a:srgbClr val="9E005D"/>
    <a:srgbClr val="F7931E"/>
    <a:srgbClr val="29ABE2"/>
    <a:srgbClr val="B40000"/>
    <a:srgbClr val="CC99FF"/>
    <a:srgbClr val="79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jl, licht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Stijl, donker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8" autoAdjust="0"/>
  </p:normalViewPr>
  <p:slideViewPr>
    <p:cSldViewPr>
      <p:cViewPr>
        <p:scale>
          <a:sx n="66" d="100"/>
          <a:sy n="66" d="100"/>
        </p:scale>
        <p:origin x="-2298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1F165-43FC-4CE3-B211-1C00A1A21867}" type="datetimeFigureOut">
              <a:rPr lang="en-GB" smtClean="0"/>
              <a:t>24/02/2011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765A7-7AD7-4160-B0CB-68441E24C6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1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936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414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l-NL" baseline="0" dirty="0" smtClean="0"/>
              <a:t>Downloaden van sokoban.zip (snel downloaden)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Zip-bestand uitpakken, bestanden netjes organiseren op de computer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Sokoban1.gmk openen met Game Maker 8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Eerste twee stappen (</a:t>
            </a:r>
            <a:r>
              <a:rPr lang="nl-NL" baseline="0" dirty="0" err="1" smtClean="0"/>
              <a:t>sprite</a:t>
            </a:r>
            <a:r>
              <a:rPr lang="nl-NL" baseline="0" dirty="0" smtClean="0"/>
              <a:t> en object maken) voordoen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754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Nadruk op: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Nieuwe </a:t>
            </a:r>
            <a:r>
              <a:rPr lang="nl-NL" baseline="0" dirty="0" err="1" smtClean="0"/>
              <a:t>sprite</a:t>
            </a:r>
            <a:endParaRPr lang="nl-NL" baseline="0" dirty="0" smtClean="0"/>
          </a:p>
          <a:p>
            <a:pPr marL="171450" indent="-171450">
              <a:buFontTx/>
              <a:buChar char="-"/>
            </a:pPr>
            <a:r>
              <a:rPr lang="nl-NL" baseline="0" dirty="0" smtClean="0"/>
              <a:t>Nieuw object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Nieuwe room</a:t>
            </a:r>
          </a:p>
          <a:p>
            <a:pPr marL="171450" indent="-171450">
              <a:buFontTx/>
              <a:buChar char="-"/>
            </a:pPr>
            <a:endParaRPr lang="nl-NL" baseline="0" dirty="0" smtClean="0"/>
          </a:p>
          <a:p>
            <a:pPr marL="171450" indent="-171450">
              <a:buFontTx/>
              <a:buChar char="-"/>
            </a:pPr>
            <a:r>
              <a:rPr lang="nl-NL" baseline="0" dirty="0" smtClean="0"/>
              <a:t>Dit is als het ware het “3-stappenplan” voor het maken van een spel.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Let op: een </a:t>
            </a:r>
            <a:r>
              <a:rPr lang="nl-NL" baseline="0" dirty="0" err="1" smtClean="0"/>
              <a:t>sprite</a:t>
            </a:r>
            <a:r>
              <a:rPr lang="nl-NL" baseline="0" dirty="0" smtClean="0"/>
              <a:t> kan niet in een room worden gezet, objecten wel!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0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Mogelijke vragen</a:t>
            </a:r>
            <a:r>
              <a:rPr lang="nl-NL" baseline="0" dirty="0" smtClean="0"/>
              <a:t> aan de klas: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Geef eens een voorbeeld van een Event (gebeurtenis)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Geef eens een voorbeeld van een Action</a:t>
            </a:r>
          </a:p>
          <a:p>
            <a:pPr marL="171450" indent="-171450">
              <a:buFontTx/>
              <a:buChar char="-"/>
            </a:pPr>
            <a:endParaRPr lang="nl-NL" baseline="0" dirty="0" smtClean="0"/>
          </a:p>
          <a:p>
            <a:pPr marL="171450" indent="-171450">
              <a:buFontTx/>
              <a:buChar char="-"/>
            </a:pPr>
            <a:r>
              <a:rPr lang="nl-NL" baseline="0" dirty="0" smtClean="0"/>
              <a:t>Doel: het verschil duidelijk maken tussen Event en Action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39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</a:t>
            </a:r>
            <a:r>
              <a:rPr lang="nl-NL" dirty="0" err="1" smtClean="0"/>
              <a:t>sprite</a:t>
            </a:r>
            <a:r>
              <a:rPr lang="nl-NL" dirty="0" smtClean="0"/>
              <a:t> kan bestaan uit meerdere afbeeldingen: </a:t>
            </a:r>
            <a:r>
              <a:rPr lang="nl-NL" dirty="0" err="1" smtClean="0"/>
              <a:t>subimages</a:t>
            </a:r>
            <a:r>
              <a:rPr lang="nl-NL" dirty="0" smtClean="0"/>
              <a:t>. In dit</a:t>
            </a:r>
            <a:r>
              <a:rPr lang="nl-NL" baseline="0" dirty="0" smtClean="0"/>
              <a:t> spel zijn </a:t>
            </a:r>
            <a:r>
              <a:rPr lang="nl-NL" baseline="0" dirty="0" err="1" smtClean="0"/>
              <a:t>subimages</a:t>
            </a:r>
            <a:r>
              <a:rPr lang="nl-NL" baseline="0" dirty="0" smtClean="0"/>
              <a:t> gebruikt voor verschillende looprichtingen.</a:t>
            </a:r>
          </a:p>
          <a:p>
            <a:r>
              <a:rPr lang="nl-NL" baseline="0" dirty="0" smtClean="0"/>
              <a:t>Later in de methode worden </a:t>
            </a:r>
            <a:r>
              <a:rPr lang="nl-NL" baseline="0" dirty="0" err="1" smtClean="0"/>
              <a:t>subimages</a:t>
            </a:r>
            <a:r>
              <a:rPr lang="nl-NL" baseline="0" dirty="0" smtClean="0"/>
              <a:t> gebruikt voor geanimeerde </a:t>
            </a:r>
            <a:r>
              <a:rPr lang="nl-NL" baseline="0" dirty="0" err="1" smtClean="0"/>
              <a:t>sprites</a:t>
            </a:r>
            <a:r>
              <a:rPr lang="nl-NL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658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kamer bestaat uit allemaal</a:t>
            </a:r>
            <a:r>
              <a:rPr lang="nl-NL" baseline="0" dirty="0" smtClean="0"/>
              <a:t> hokjes; deze hokjes vormen samen het </a:t>
            </a:r>
            <a:r>
              <a:rPr lang="nl-NL" baseline="0" dirty="0" err="1" smtClean="0"/>
              <a:t>grid</a:t>
            </a:r>
            <a:r>
              <a:rPr lang="nl-NL" baseline="0" dirty="0" smtClean="0"/>
              <a:t>. </a:t>
            </a:r>
          </a:p>
          <a:p>
            <a:r>
              <a:rPr lang="nl-NL" baseline="0" dirty="0" smtClean="0"/>
              <a:t>De grootte van de hokjes wordt vaak ingesteld op 32x32, omdat de </a:t>
            </a:r>
            <a:r>
              <a:rPr lang="nl-NL" baseline="0" dirty="0" err="1" smtClean="0"/>
              <a:t>sprites</a:t>
            </a:r>
            <a:r>
              <a:rPr lang="nl-NL" baseline="0" dirty="0" smtClean="0"/>
              <a:t> ook die afmetingen hebben.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Gebruik je juist kleinere of grotere </a:t>
            </a:r>
            <a:r>
              <a:rPr lang="nl-NL" baseline="0" dirty="0" err="1" smtClean="0"/>
              <a:t>sprites</a:t>
            </a:r>
            <a:r>
              <a:rPr lang="nl-NL" baseline="0" dirty="0" smtClean="0"/>
              <a:t>? Dan is het handig om de grootte van de hokjes aan te passen.</a:t>
            </a:r>
          </a:p>
          <a:p>
            <a:endParaRPr lang="nl-NL" baseline="0" dirty="0" smtClean="0"/>
          </a:p>
          <a:p>
            <a:r>
              <a:rPr lang="nl-NL" dirty="0" smtClean="0"/>
              <a:t>Nogmaals: in een kamer kun je alleen objecten plaatsen:</a:t>
            </a:r>
            <a:r>
              <a:rPr lang="nl-NL" baseline="0" dirty="0" smtClean="0"/>
              <a:t> geen </a:t>
            </a:r>
            <a:r>
              <a:rPr lang="nl-NL" baseline="0" dirty="0" err="1" smtClean="0"/>
              <a:t>sprites</a:t>
            </a:r>
            <a:r>
              <a:rPr lang="nl-NL" baseline="0" dirty="0" smtClean="0"/>
              <a:t>.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9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In het spel worden de stappen geteld die je</a:t>
            </a:r>
            <a:r>
              <a:rPr lang="nl-NL" baseline="0" dirty="0" smtClean="0"/>
              <a:t> maakt. De variabele “moves” wordt, elke keer als we een hokje opschuiven, met 1 verhoogd (</a:t>
            </a:r>
            <a:r>
              <a:rPr lang="nl-NL" baseline="0" dirty="0" err="1" smtClean="0"/>
              <a:t>relative</a:t>
            </a:r>
            <a:r>
              <a:rPr lang="nl-NL" baseline="0" dirty="0" smtClean="0"/>
              <a:t> staat aangevinkt!)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9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65A7-7AD7-4160-B0CB-68441E24C61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2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525A-1032-4307-80FF-5DFC9384EBC3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8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7F88-A48C-41F5-B976-03C374C8C085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8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D5B3-7B2D-4D6C-B347-1D894E9AE077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05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FD75-3920-43D5-9EB5-14ED5EF1D3EC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7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544C9-5FC5-4D4E-95FE-D140B2DD2258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6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BEC0-C67A-41FA-888C-710A7162A58F}" type="datetime1">
              <a:rPr lang="nl-NL" smtClean="0"/>
              <a:t>24-2-2011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05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62702-1785-470F-84F4-4FF2552612E7}" type="datetime1">
              <a:rPr lang="nl-NL" smtClean="0"/>
              <a:t>24-2-2011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43A-EA01-4753-8D43-A37A90501205}" type="datetime1">
              <a:rPr lang="nl-NL" smtClean="0"/>
              <a:t>24-2-2011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1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F575-B640-4FE5-8023-33849F0133FA}" type="datetime1">
              <a:rPr lang="nl-NL" smtClean="0"/>
              <a:t>24-2-2011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25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4F01D-0F45-4A75-AF35-2917CFF0BF4B}" type="datetime1">
              <a:rPr lang="nl-NL" smtClean="0"/>
              <a:t>24-2-2011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51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C53FD-FC6C-4BFA-B60A-2F38C5426FFF}" type="datetime1">
              <a:rPr lang="nl-NL" smtClean="0"/>
              <a:t>24-2-2011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6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404A-D88C-4ED3-92D7-5F201D9C74A0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2044-B56C-4D0D-8353-3438E375D6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1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gm.michelfiege.n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45026"/>
            <a:ext cx="8208912" cy="1470025"/>
          </a:xfrm>
        </p:spPr>
        <p:txBody>
          <a:bodyPr>
            <a:normAutofit/>
          </a:bodyPr>
          <a:lstStyle/>
          <a:p>
            <a:r>
              <a:rPr lang="nl-NL" sz="6000" b="1" dirty="0" smtClean="0">
                <a:solidFill>
                  <a:srgbClr val="F7931E"/>
                </a:solidFill>
              </a:rPr>
              <a:t>GAME</a:t>
            </a:r>
            <a:r>
              <a:rPr lang="nl-NL" sz="6000" b="1" dirty="0" smtClean="0"/>
              <a:t> </a:t>
            </a:r>
            <a:r>
              <a:rPr lang="nl-NL" sz="6000" b="1" dirty="0" smtClean="0">
                <a:solidFill>
                  <a:srgbClr val="29ABE2"/>
                </a:solidFill>
              </a:rPr>
              <a:t>MAKER</a:t>
            </a:r>
            <a:r>
              <a:rPr lang="nl-NL" sz="6000" b="1" dirty="0" smtClean="0"/>
              <a:t> </a:t>
            </a:r>
            <a:r>
              <a:rPr lang="nl-NL" sz="6000" b="1" dirty="0" smtClean="0">
                <a:solidFill>
                  <a:srgbClr val="39B54A"/>
                </a:solidFill>
              </a:rPr>
              <a:t>ONLINE</a:t>
            </a:r>
            <a:endParaRPr lang="en-GB" sz="6000" b="1" dirty="0">
              <a:solidFill>
                <a:srgbClr val="39B54A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36844"/>
            <a:ext cx="4233758" cy="4902854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49108" y="1721518"/>
            <a:ext cx="2466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Les 1 </a:t>
            </a:r>
            <a:r>
              <a:rPr lang="nl-NL" sz="2800" dirty="0" smtClean="0">
                <a:solidFill>
                  <a:srgbClr val="B40000"/>
                </a:solidFill>
              </a:rPr>
              <a:t>/</a:t>
            </a:r>
            <a:r>
              <a:rPr lang="nl-NL" sz="2800" dirty="0" smtClean="0"/>
              <a:t> </a:t>
            </a:r>
            <a:r>
              <a:rPr lang="nl-NL" sz="2800" dirty="0" err="1" smtClean="0"/>
              <a:t>Sokoban</a:t>
            </a:r>
            <a:endParaRPr lang="en-GB" sz="28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540E-F1F1-4BF4-BF56-328202D36707}" type="datetime1">
              <a:rPr lang="nl-NL" smtClean="0">
                <a:solidFill>
                  <a:schemeClr val="tx1"/>
                </a:solidFill>
              </a:rPr>
              <a:t>24-2-2011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Michel </a:t>
            </a:r>
            <a:r>
              <a:rPr lang="en-GB" dirty="0" err="1" smtClean="0">
                <a:solidFill>
                  <a:schemeClr val="tx1"/>
                </a:solidFill>
              </a:rPr>
              <a:t>Fiege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46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Variabele</a:t>
            </a:r>
            <a:endParaRPr lang="en-GB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0B85-76EC-43CB-9BB1-FF1738CC3D49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10</a:t>
            </a:fld>
            <a:endParaRPr lang="en-GB"/>
          </a:p>
        </p:txBody>
      </p:sp>
      <p:pic>
        <p:nvPicPr>
          <p:cNvPr id="8194" name="Picture 2" descr="Alle richtingen zijn nu ingesteld. Elke keer met (bijna) dezelfde acties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78080"/>
            <a:ext cx="7920880" cy="454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3840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29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Volgende keer…</a:t>
            </a:r>
            <a:endParaRPr lang="en-GB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4F31-4E36-427E-9164-72FC96EA8747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11</a:t>
            </a:fld>
            <a:endParaRPr lang="en-GB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181">
            <a:off x="7736517" y="5013176"/>
            <a:ext cx="1155963" cy="1333804"/>
          </a:xfrm>
          <a:prstGeom prst="rect">
            <a:avLst/>
          </a:prstGeom>
        </p:spPr>
      </p:pic>
      <p:pic>
        <p:nvPicPr>
          <p:cNvPr id="8" name="Picture 2" descr="C:\Users\Mies\Documents\Sites\gamemaker\img\home\breakou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614">
            <a:off x="2924156" y="2591772"/>
            <a:ext cx="3191246" cy="2278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710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Vandaag</a:t>
            </a:r>
            <a:endParaRPr lang="en-GB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Demonstratie: </a:t>
            </a:r>
            <a:r>
              <a:rPr lang="nl-NL" dirty="0"/>
              <a:t>Website “Game Maker Online”</a:t>
            </a:r>
          </a:p>
          <a:p>
            <a:r>
              <a:rPr lang="nl-NL" dirty="0" smtClean="0"/>
              <a:t>Zelf </a:t>
            </a:r>
            <a:r>
              <a:rPr lang="nl-NL" dirty="0" smtClean="0"/>
              <a:t>aan de slag met </a:t>
            </a:r>
            <a:r>
              <a:rPr lang="nl-NL" dirty="0" err="1" smtClean="0"/>
              <a:t>Sokoban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6814-A55E-40C7-B7A8-36DC2EF5739F}" type="datetime1">
              <a:rPr lang="nl-NL" smtClean="0">
                <a:solidFill>
                  <a:schemeClr val="tx1"/>
                </a:solidFill>
              </a:rPr>
              <a:t>24-2-2011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Michel </a:t>
            </a:r>
            <a:r>
              <a:rPr lang="en-GB" dirty="0" err="1" smtClean="0">
                <a:solidFill>
                  <a:schemeClr val="tx1"/>
                </a:solidFill>
              </a:rPr>
              <a:t>Fiege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517" y="5013176"/>
            <a:ext cx="1155963" cy="1333804"/>
          </a:xfrm>
          <a:prstGeom prst="rect">
            <a:avLst/>
          </a:prstGeom>
        </p:spPr>
      </p:pic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2</a:t>
            </a:fld>
            <a:endParaRPr lang="en-GB"/>
          </a:p>
        </p:txBody>
      </p:sp>
      <p:pic>
        <p:nvPicPr>
          <p:cNvPr id="8" name="Picture 2" descr="C:\Users\Mies\Documents\Sites\gamemaker\img\home\sokoba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8303">
            <a:off x="1269494" y="3403078"/>
            <a:ext cx="2972589" cy="21223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17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B5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nl-NL" sz="6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l-NL" sz="6600" dirty="0" smtClean="0">
                <a:solidFill>
                  <a:schemeClr val="bg1"/>
                </a:solidFill>
              </a:rPr>
              <a:t>DEMONSTRATIE</a:t>
            </a:r>
          </a:p>
          <a:p>
            <a:pPr marL="0" indent="0" algn="ctr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http://gm.michelfiege.nl</a:t>
            </a:r>
            <a:endParaRPr lang="nl-NL" sz="36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425F-4629-44E3-A83B-1FDFE9BC7B4E}" type="datetime1">
              <a:rPr lang="nl-NL" smtClean="0">
                <a:solidFill>
                  <a:schemeClr val="bg1"/>
                </a:solidFill>
              </a:rPr>
              <a:t>24-2-2011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Michel </a:t>
            </a:r>
            <a:r>
              <a:rPr lang="en-GB" dirty="0" err="1" smtClean="0">
                <a:solidFill>
                  <a:schemeClr val="bg1"/>
                </a:solidFill>
              </a:rPr>
              <a:t>Fiege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>
                <a:solidFill>
                  <a:schemeClr val="bg1"/>
                </a:solidFill>
              </a:rPr>
              <a:t>3</a:t>
            </a:fld>
            <a:endParaRPr lang="en-GB">
              <a:solidFill>
                <a:schemeClr val="bg1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0242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Zelf aan de slag</a:t>
            </a:r>
            <a:endParaRPr lang="en-GB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hlinkClick r:id="rId2"/>
              </a:rPr>
              <a:t>http://gm.michelfiege.nl</a:t>
            </a:r>
            <a:r>
              <a:rPr lang="nl-NL" dirty="0"/>
              <a:t> </a:t>
            </a:r>
          </a:p>
          <a:p>
            <a:r>
              <a:rPr lang="nl-NL" dirty="0" smtClean="0"/>
              <a:t>Goed </a:t>
            </a:r>
            <a:r>
              <a:rPr lang="nl-NL" dirty="0" smtClean="0"/>
              <a:t>lezen</a:t>
            </a:r>
          </a:p>
          <a:p>
            <a:pPr lvl="1"/>
            <a:r>
              <a:rPr lang="nl-NL" dirty="0"/>
              <a:t>Gebruik de plaatjes! </a:t>
            </a:r>
            <a:endParaRPr lang="nl-NL" dirty="0" smtClean="0"/>
          </a:p>
          <a:p>
            <a:r>
              <a:rPr lang="nl-NL" dirty="0"/>
              <a:t>O</a:t>
            </a:r>
            <a:r>
              <a:rPr lang="nl-NL" dirty="0" smtClean="0"/>
              <a:t>efenbestanden </a:t>
            </a:r>
            <a:r>
              <a:rPr lang="nl-NL" dirty="0" smtClean="0"/>
              <a:t>downloaden</a:t>
            </a:r>
          </a:p>
          <a:p>
            <a:pPr lvl="1"/>
            <a:r>
              <a:rPr lang="nl-NL" dirty="0" smtClean="0"/>
              <a:t>In dit geval “sokoban.zip”</a:t>
            </a:r>
            <a:endParaRPr lang="nl-NL" dirty="0"/>
          </a:p>
          <a:p>
            <a:r>
              <a:rPr lang="nl-NL" dirty="0" smtClean="0"/>
              <a:t>Help elkaar!</a:t>
            </a:r>
          </a:p>
          <a:p>
            <a:endParaRPr lang="nl-NL" dirty="0"/>
          </a:p>
          <a:p>
            <a:pPr marL="0" indent="0" algn="ctr">
              <a:buNone/>
            </a:pPr>
            <a:r>
              <a:rPr lang="nl-NL" sz="4400" b="1" i="1" dirty="0" smtClean="0">
                <a:solidFill>
                  <a:srgbClr val="39B54A"/>
                </a:solidFill>
              </a:rPr>
              <a:t>Succes!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B978-4FEE-458C-8CFF-B944E265A39E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4</a:t>
            </a:fld>
            <a:endParaRPr lang="en-GB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9774" flipH="1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6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00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7200" dirty="0" smtClean="0">
                <a:solidFill>
                  <a:schemeClr val="bg1"/>
                </a:solidFill>
              </a:rPr>
              <a:t>Wat heb je vandaag </a:t>
            </a:r>
            <a:r>
              <a:rPr lang="nl-NL" sz="12000" b="1" dirty="0" smtClean="0">
                <a:solidFill>
                  <a:schemeClr val="bg1"/>
                </a:solidFill>
              </a:rPr>
              <a:t>geleerd?</a:t>
            </a:r>
            <a:endParaRPr lang="en-GB" sz="12000" b="1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C728-E166-4891-9CB1-03896B03DC62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5</a:t>
            </a:fld>
            <a:endParaRPr lang="en-GB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8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e belangrijkste icoontjes van Game Maker worden hier uitgelegd!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577136" cy="591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Knoppen</a:t>
            </a:r>
            <a:endParaRPr lang="en-GB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2145-C170-41C6-855E-D2EA86794F9A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6</a:t>
            </a:fld>
            <a:endParaRPr lang="en-GB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5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Events &amp; actions</a:t>
            </a:r>
            <a:endParaRPr lang="en-GB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F7BC9-8104-4C7A-B7E4-2654AA20D619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7</a:t>
            </a:fld>
            <a:endParaRPr lang="en-GB"/>
          </a:p>
        </p:txBody>
      </p:sp>
      <p:pic>
        <p:nvPicPr>
          <p:cNvPr id="5122" name="Picture 2" descr="Het Object-venster. Hier kun Events en Actions toevoegen aan het object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94" y="1600200"/>
            <a:ext cx="729841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3840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Sprite</a:t>
            </a:r>
            <a:r>
              <a:rPr lang="nl-NL" b="1" dirty="0" smtClean="0"/>
              <a:t> &amp; </a:t>
            </a:r>
            <a:r>
              <a:rPr lang="nl-NL" b="1" dirty="0" err="1" smtClean="0"/>
              <a:t>subimages</a:t>
            </a:r>
            <a:endParaRPr lang="en-GB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E7C3-CA0E-44A3-899A-960FF26ABA4B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8</a:t>
            </a:fld>
            <a:endParaRPr lang="en-GB"/>
          </a:p>
        </p:txBody>
      </p:sp>
      <p:pic>
        <p:nvPicPr>
          <p:cNvPr id="6146" name="Picture 2" descr="Gebruik de juiste subimage voor de juiste looprichting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6629864" cy="295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517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4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Room &amp; </a:t>
            </a:r>
            <a:r>
              <a:rPr lang="nl-NL" b="1" dirty="0" err="1" smtClean="0"/>
              <a:t>grid</a:t>
            </a:r>
            <a:endParaRPr lang="en-GB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BE68-97F4-4690-ABAB-D5ACD0AE5637}" type="datetime1">
              <a:rPr lang="nl-NL" smtClean="0"/>
              <a:t>24-2-2011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Michel Fiege</a:t>
            </a:r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2044-B56C-4D0D-8353-3438E375D607}" type="slidenum">
              <a:rPr lang="en-GB" smtClean="0"/>
              <a:t>9</a:t>
            </a:fld>
            <a:endParaRPr lang="en-GB"/>
          </a:p>
        </p:txBody>
      </p:sp>
      <p:pic>
        <p:nvPicPr>
          <p:cNvPr id="7170" name="Picture 2" descr="De kamer bewerke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83" y="1600200"/>
            <a:ext cx="620703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3715" flipH="1">
            <a:off x="7736516" y="5013176"/>
            <a:ext cx="1155963" cy="133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3535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365</Words>
  <Application>Microsoft Office PowerPoint</Application>
  <PresentationFormat>Diavoorstelling (4:3)</PresentationFormat>
  <Paragraphs>92</Paragraphs>
  <Slides>11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GAME MAKER ONLINE</vt:lpstr>
      <vt:lpstr>Vandaag</vt:lpstr>
      <vt:lpstr>PowerPoint-presentatie</vt:lpstr>
      <vt:lpstr>Zelf aan de slag</vt:lpstr>
      <vt:lpstr>PowerPoint-presentatie</vt:lpstr>
      <vt:lpstr>Knoppen</vt:lpstr>
      <vt:lpstr>Events &amp; actions</vt:lpstr>
      <vt:lpstr>Sprite &amp; subimages</vt:lpstr>
      <vt:lpstr>Room &amp; grid</vt:lpstr>
      <vt:lpstr>Variabele</vt:lpstr>
      <vt:lpstr>Volgende keer…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Maker</dc:title>
  <dc:creator>Mies</dc:creator>
  <cp:lastModifiedBy>Mies</cp:lastModifiedBy>
  <cp:revision>110</cp:revision>
  <dcterms:created xsi:type="dcterms:W3CDTF">2011-01-11T12:09:18Z</dcterms:created>
  <dcterms:modified xsi:type="dcterms:W3CDTF">2011-02-24T14:17:27Z</dcterms:modified>
</cp:coreProperties>
</file>